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c76ed376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c76ed376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c76ed376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c76ed376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c76ed376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c76ed376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c76ed376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c76ed376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c76ed376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c76ed376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c76ed376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c76ed376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c76ed376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c76ed376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c76ed376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c76ed376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c76ed376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c76ed376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c76ed376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c76ed376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c76ed376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c76ed376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c76ed376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c76ed376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c76ed376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c76ed376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c76ed376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c76ed376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c76ed3764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c76ed376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c76ed376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c76ed376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c76ed376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c76ed376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c76ed376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c76ed376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76ed376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c76ed376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76ed376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76ed376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76ed37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76ed37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c76ed376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c76ed376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Transitioning to Kindergarten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What do I need to know and how do I navigate the process?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5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 Meeting?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Elise will call to arrange a mutually convenient meeting time to discuss all of the evaluation reports.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All evaluators will be present.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Eligibility for special education and related       services, including eligibility category, will  be determined by the Child Study Team.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What?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600"/>
              <a:t>If it is determined that your child is eligible for special education and related services, a draft IEP will be developed at this meeting.</a:t>
            </a:r>
            <a:endParaRPr sz="360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576" y="2981325"/>
            <a:ext cx="2095226" cy="18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Programs Are There For Kindergartners?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FF"/>
                </a:solidFill>
              </a:rPr>
              <a:t>Full Day 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FF"/>
                </a:solidFill>
              </a:rPr>
              <a:t>Kindergarten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FF"/>
                </a:solidFill>
              </a:rPr>
              <a:t>For Everyone!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8761D"/>
                </a:solidFill>
              </a:rPr>
              <a:t>(Thank you taxpayers!)</a:t>
            </a:r>
            <a:endParaRPr sz="4800">
              <a:solidFill>
                <a:srgbClr val="38761D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899" y="1315750"/>
            <a:ext cx="2385024" cy="15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73" y="1382875"/>
            <a:ext cx="1592975" cy="20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Center Support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2-3 times/week for 30 minutes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Reading/Language Arts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Math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All four elementary schools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700" y="2404625"/>
            <a:ext cx="2362849" cy="23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and Language Disabilities (LLD)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FN Brown Elementary School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2 classes: gr. K-1 and gr. 2-4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Special education classes providing modified content and curriculum in: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Reading/Writing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Math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Science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Social Studies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500" y="3196975"/>
            <a:ext cx="1638400" cy="16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LLD (cont.)</a:t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457200" y="1200150"/>
            <a:ext cx="8229600" cy="3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Mainstreaming for specials: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Art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Music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Physical Education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Library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Spanish (gr.1-4)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Peace Pals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Technology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Health</a:t>
            </a:r>
            <a:endParaRPr sz="2400"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225" y="2084200"/>
            <a:ext cx="3397650" cy="259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LLD (cont.)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Shared paraprofessionals for </a:t>
            </a:r>
            <a:r>
              <a:rPr lang="en"/>
              <a:t>facilitation</a:t>
            </a:r>
            <a:r>
              <a:rPr lang="en"/>
              <a:t> of small group instruction.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Supported by related services, as necessary: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Speech/Language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Occupational Therapy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Physical Therapy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150" y="2820175"/>
            <a:ext cx="2082325" cy="20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Sensory and Social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(LSS)</a:t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Laning Avenue Elementary School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2 classes: currently gr. K-1 and gr. 2-4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Special Education classes providing individualized 1:1 instruction according to IEP goals and objectives.</a:t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100" y="3209650"/>
            <a:ext cx="1514025" cy="16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 (cont.)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Mainstreaming will be determined on an individual basis by the student’s IEP team to maximize success.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1:1 paraprofessionals support students individually throughout the school day.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Supported by related services: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Speech/Language Therapy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Occupational Therapy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Physical Therapy</a:t>
            </a:r>
            <a:endParaRPr sz="2600"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876" y="3021650"/>
            <a:ext cx="2231924" cy="17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Services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All four elementary schools: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Speech/Language Therapy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Occupational Therapy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Physical Therapy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Eligibility</a:t>
            </a:r>
            <a:r>
              <a:rPr lang="en"/>
              <a:t> criteria must be met.</a:t>
            </a: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531" y="1933850"/>
            <a:ext cx="2290051" cy="23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Kindergarten registration has already begun!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Please register at your neighborhood school.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Sign up for the PTA Saturday workshops! </a:t>
            </a:r>
            <a:endParaRPr sz="30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4 monthly meetings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Meet other kindergarteners in your neighborhood!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Run by parents with special guests!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75" y="2820200"/>
            <a:ext cx="1865950" cy="18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so now what?</a:t>
            </a:r>
            <a:endParaRPr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Elise will reach out for signed consent to reevaluate your child.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Once signed consent is received, evaluations will begin.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An eligibility meeting will be scheduled with you for a date no more than 60 days after your consent for evaluations is received</a:t>
            </a:r>
            <a:endParaRPr sz="3000"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1726">
            <a:off x="967523" y="70637"/>
            <a:ext cx="1046601" cy="11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so now what?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(cont.)</a:t>
            </a:r>
            <a:endParaRPr/>
          </a:p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Evaluation reports will be sent home via backpack no less than 10 days prior to the eligibility meeting.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If your child meets the eligibility criteria, a draft IEP will be developed at the eligibility meeting.</a:t>
            </a: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5682">
            <a:off x="1142123" y="70638"/>
            <a:ext cx="1046600" cy="11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Input Can I Have Into My Child’s IEP?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The </a:t>
            </a:r>
            <a:r>
              <a:rPr lang="en" u="sng"/>
              <a:t>Child Study Team</a:t>
            </a:r>
            <a:r>
              <a:rPr lang="en"/>
              <a:t> determines whether your child continues to be eligible for special education and related services.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You are important members of the        </a:t>
            </a:r>
            <a:r>
              <a:rPr lang="en" u="sng"/>
              <a:t>IEP team</a:t>
            </a:r>
            <a:r>
              <a:rPr lang="en"/>
              <a:t> and provide input as to the                                  program put in place.</a:t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675" y="3746850"/>
            <a:ext cx="3557326" cy="11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 rot="817509">
            <a:off x="1663555" y="3902303"/>
            <a:ext cx="5486297" cy="603492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</a:rPr>
              <a:t>Questions?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354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>
            <p:ph idx="2" type="pic"/>
          </p:nvPr>
        </p:nvSpPr>
        <p:spPr>
          <a:xfrm>
            <a:off x="1792300" y="-1"/>
            <a:ext cx="5486400" cy="3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 Screenings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Scheduled in the spring: March/April/May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Academic screening with </a:t>
            </a:r>
            <a:r>
              <a:rPr lang="en" u="sng"/>
              <a:t>a</a:t>
            </a:r>
            <a:r>
              <a:rPr lang="en"/>
              <a:t> kindergarten teacher (not necessarily yours)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Medical screening with the school nurse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Speech/Language screening by the Speech &amp; Language Specialist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8550" y="3286400"/>
            <a:ext cx="1354727" cy="16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Legal Stuff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NJ State Law (NJAC 6A:14) limits eligibility under the category “Preschool Child With A Disability” to students ages three to five.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250" y="2849100"/>
            <a:ext cx="3061325" cy="22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Legal Stuff (cont.)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Prior to turning 5, all students must be reevaluated to determine continued eligibility for special education and related services.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 new eligibility category must chosen.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Parents choosing not to sent their children to kindergarten must find a private preschool for their child to attend.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Legal Stuff (cont.)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Most Frequently Used Eligibility Categories: 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Autistic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Intellectually Disabled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Communication Impaired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Multiply Disabled     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       Other Health Impaired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       Specific Learning Disability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Reevaluation Process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Reevaluation planning meeting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Standardized Assessments: 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(cognitive and academic)</a:t>
            </a:r>
            <a:endParaRPr/>
          </a:p>
          <a:p>
            <a:pPr indent="-406400" lvl="1" marL="914400" rtl="0" algn="l">
              <a:spcBef>
                <a:spcPts val="56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WPPSI-IV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Brigance IED-III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  WJ ECAD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351" y="1638400"/>
            <a:ext cx="2181550" cy="311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Reevaluation Process (cont.)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Functional Assessments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Related Services (Speech, OT, PT)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Parent-Provided Medical Evaluations</a:t>
            </a:r>
            <a:endParaRPr sz="360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050" y="3113675"/>
            <a:ext cx="2196300" cy="17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You Do All of This?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During the school day!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No parents necessary!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Reports sent home no less than 10 days before the eligibility meeting.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37052" y="2870675"/>
            <a:ext cx="1896248" cy="19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